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7FB42E05-DEC9-4126-B474-47B35F363E13}" v="30" dt="2021-07-12T20:25:12.855"/>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85174"/>
  </p:normalViewPr>
  <p:slideViewPr>
    <p:cSldViewPr snapToGrid="0" snapToObjects="1">
      <p:cViewPr varScale="1">
        <p:scale>
          <a:sx n="113" d="100"/>
          <a:sy n="113" d="100"/>
        </p:scale>
        <p:origin x="76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30873706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SATYA JEET</a:t>
            </a:r>
          </a:p>
          <a:p>
            <a:r>
              <a:rPr lang="en-US" dirty="0">
                <a:solidFill>
                  <a:schemeClr val="bg2"/>
                </a:solidFill>
                <a:latin typeface="Abadi" panose="020B0604020104020204" pitchFamily="34" charset="0"/>
                <a:ea typeface="SF Pro" pitchFamily="2" charset="0"/>
                <a:cs typeface="SF Pro" pitchFamily="2" charset="0"/>
              </a:rPr>
              <a:t>6</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AUGUST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72398"/>
            <a:ext cx="9944323" cy="4846952"/>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1632402"/>
            <a:ext cx="10530113" cy="44635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a:p>
            <a:pPr marL="457200" lvl="1" indent="0">
              <a:spcBef>
                <a:spcPts val="1400"/>
              </a:spcBef>
              <a:buNone/>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r>
              <a:rPr lang="en-US" sz="1800" dirty="0">
                <a:solidFill>
                  <a:schemeClr val="accent3">
                    <a:lumMod val="25000"/>
                  </a:schemeClr>
                </a:solidFill>
                <a:latin typeface="Abadi" panose="020B0604020104020204" pitchFamily="34" charset="0"/>
              </a:rPr>
              <a:t>Data collection was done using get request to the SpaceX API.</a:t>
            </a:r>
          </a:p>
          <a:p>
            <a:pPr lvl="1"/>
            <a:r>
              <a:rPr lang="en-US" sz="1800" dirty="0">
                <a:solidFill>
                  <a:schemeClr val="accent3">
                    <a:lumMod val="25000"/>
                  </a:schemeClr>
                </a:solidFill>
                <a:latin typeface="Abadi" panose="020B0604020104020204" pitchFamily="34" charset="0"/>
              </a:rPr>
              <a:t>Next, we decoded the response content as a Json using .json() function call and turn it into a pandas dataframe using json_normalize().</a:t>
            </a:r>
          </a:p>
          <a:p>
            <a:pPr lvl="1"/>
            <a:r>
              <a:rPr lang="en-US" sz="1800" dirty="0">
                <a:solidFill>
                  <a:schemeClr val="accent3">
                    <a:lumMod val="25000"/>
                  </a:schemeClr>
                </a:solidFill>
                <a:latin typeface="Abadi" panose="020B0604020104020204" pitchFamily="34" charset="0"/>
              </a:rPr>
              <a:t>We then cleaned the data, checked for missing values and fill in missing values where necessary.</a:t>
            </a:r>
          </a:p>
          <a:p>
            <a:pPr lvl="1"/>
            <a:r>
              <a:rPr lang="en-US" sz="1800" dirty="0">
                <a:solidFill>
                  <a:schemeClr val="accent3">
                    <a:lumMod val="25000"/>
                  </a:schemeClr>
                </a:solidFill>
                <a:latin typeface="Abadi" panose="020B0604020104020204" pitchFamily="34" charset="0"/>
              </a:rPr>
              <a:t>In addition, we performed web scraping from Wikipedia for Falcon 9 launch records with </a:t>
            </a:r>
            <a:r>
              <a:rPr lang="en-US" sz="1800" dirty="0" err="1">
                <a:solidFill>
                  <a:schemeClr val="accent3">
                    <a:lumMod val="25000"/>
                  </a:schemeClr>
                </a:solidFill>
                <a:latin typeface="Abadi" panose="020B0604020104020204" pitchFamily="34" charset="0"/>
              </a:rPr>
              <a:t>BeautifulSoup</a:t>
            </a:r>
            <a:r>
              <a:rPr lang="en-US" sz="1800" dirty="0">
                <a:solidFill>
                  <a:schemeClr val="accent3">
                    <a:lumMod val="25000"/>
                  </a:schemeClr>
                </a:solidFill>
                <a:latin typeface="Abadi" panose="020B0604020104020204" pitchFamily="34" charset="0"/>
              </a:rPr>
              <a:t>. </a:t>
            </a:r>
          </a:p>
          <a:p>
            <a:pPr lvl="1"/>
            <a:r>
              <a:rPr lang="en-US" sz="1800" dirty="0">
                <a:solidFill>
                  <a:schemeClr val="accent3">
                    <a:lumMod val="25000"/>
                  </a:schemeClr>
                </a:solidFill>
                <a:latin typeface="Abadi" panose="020B0604020104020204" pitchFamily="34" charset="0"/>
              </a:rPr>
              <a:t>The objective was to extract the launch records as HTML table, parse the table and convert it to a pandas dataframe for future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p>
          <a:p>
            <a:pPr>
              <a:lnSpc>
                <a:spcPct val="100000"/>
              </a:lnSpc>
              <a:spcBef>
                <a:spcPts val="1400"/>
              </a:spcBef>
            </a:pPr>
            <a:endParaRPr lang="en-US" sz="2200" dirty="0">
              <a:solidFill>
                <a:schemeClr val="accent3">
                  <a:lumMod val="25000"/>
                </a:schemeClr>
              </a:solidFill>
              <a:latin typeface="Abadi"/>
            </a:endParaRPr>
          </a:p>
          <a:p>
            <a:r>
              <a:rPr lang="en-US"/>
              <a:t>Github url: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ADE4C7C1-EDAC-4917-B17E-4B2147C32722}"/>
              </a:ext>
            </a:extLst>
          </p:cNvPr>
          <p:cNvPicPr>
            <a:picLocks noChangeAspect="1"/>
          </p:cNvPicPr>
          <p:nvPr/>
        </p:nvPicPr>
        <p:blipFill>
          <a:blip r:embed="rId3"/>
          <a:stretch>
            <a:fillRect/>
          </a:stretch>
        </p:blipFill>
        <p:spPr>
          <a:xfrm>
            <a:off x="5910261" y="1800225"/>
            <a:ext cx="5459747" cy="419893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163</TotalTime>
  <Words>1612</Words>
  <Application>Microsoft Office PowerPoint</Application>
  <PresentationFormat>Widescreen</PresentationFormat>
  <Paragraphs>253</Paragraphs>
  <Slides>47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Satya  Jeet</cp:lastModifiedBy>
  <cp:revision>203</cp:revision>
  <dcterms:created xsi:type="dcterms:W3CDTF">2021-04-29T18:58:34Z</dcterms:created>
  <dcterms:modified xsi:type="dcterms:W3CDTF">2022-08-06T09:50:04Z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